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7112" y="3195637"/>
            <a:ext cx="5057775" cy="46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020425" cy="447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772816"/>
            <a:ext cx="10972800" cy="3790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9936" y="3184605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806125" y="3184605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102363" y="3184605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519936" y="3867893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806125" y="3867893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102363" y="3867893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3431704" y="4509120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8455880" y="4509120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6116096" y="5128821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362200"/>
            <a:ext cx="11087100" cy="2133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448239"/>
            <a:ext cx="10800134" cy="10475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84784"/>
            <a:ext cx="11525250" cy="4857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11624" y="4581128"/>
            <a:ext cx="7416824" cy="17614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2026-01-15T12:49:56Z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